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2" roundtripDataSignature="AMtx7mhSbNIWm1oiYZgMakZEu9bc/7kn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customschemas.google.com/relationships/presentationmetadata" Target="meta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Red Green Blue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Hexadecimal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Hue Saturation Lightness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Alpha Channel (Opacity)</a:t>
            </a:r>
            <a:endParaRPr/>
          </a:p>
        </p:txBody>
      </p:sp>
      <p:sp>
        <p:nvSpPr>
          <p:cNvPr id="226" name="Google Shape;22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Saturation is intensity</a:t>
            </a:r>
            <a:endParaRPr/>
          </a:p>
        </p:txBody>
      </p:sp>
      <p:sp>
        <p:nvSpPr>
          <p:cNvPr id="233" name="Google Shape;233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p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p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p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p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p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8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8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89" name="Google Shape;89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14179"/>
            <a:ext cx="8229600" cy="409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43" name="Google Shape;143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745" y="1524000"/>
            <a:ext cx="6629855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9" name="Google Shape;149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0" name="Google Shape;1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87" y="903288"/>
            <a:ext cx="8774113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56" name="Google Shape;156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65135"/>
            <a:ext cx="8229600" cy="339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62" name="Google Shape;162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09593"/>
            <a:ext cx="8229600" cy="310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68" name="Google Shape;168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74552"/>
            <a:ext cx="8229600" cy="3777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74" name="Google Shape;174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353" y="1600200"/>
            <a:ext cx="698729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0" name="Google Shape;18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60408"/>
            <a:ext cx="8229600" cy="3805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6" name="Google Shape;18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524000"/>
            <a:ext cx="8944385" cy="433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92" name="Google Shape;19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36579"/>
            <a:ext cx="8229600" cy="3453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98" name="Google Shape;198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47" y="2286000"/>
            <a:ext cx="8731453" cy="283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95" name="Google Shape;95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83428"/>
            <a:ext cx="8229600" cy="375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4" name="Google Shape;20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82817"/>
            <a:ext cx="8229600" cy="2760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10" name="Google Shape;21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258" y="2191310"/>
            <a:ext cx="6687484" cy="334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16" name="Google Shape;21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084" y="347704"/>
            <a:ext cx="7926370" cy="605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2" name="Google Shape;222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03405"/>
            <a:ext cx="8229600" cy="311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9" name="Google Shape;229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46281"/>
            <a:ext cx="8229600" cy="40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36" name="Google Shape;236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633" y="1447800"/>
            <a:ext cx="6614733" cy="166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062" y="3429000"/>
            <a:ext cx="7132938" cy="983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43" name="Google Shape;243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34187"/>
            <a:ext cx="8229600" cy="405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49" name="Google Shape;249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02" y="1905000"/>
            <a:ext cx="8813498" cy="367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55" name="Google Shape;255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281" y="1600200"/>
            <a:ext cx="7179438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61" name="Google Shape;261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95639"/>
            <a:ext cx="8229600" cy="273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1" name="Google Shape;101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87076"/>
            <a:ext cx="8229600" cy="39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67" name="Google Shape;267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20512"/>
            <a:ext cx="8229600" cy="4285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73" name="Google Shape;273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836" y="2072231"/>
            <a:ext cx="7716327" cy="35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79" name="Google Shape;279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09" y="1643546"/>
            <a:ext cx="8097381" cy="4439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85" name="Google Shape;28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68605"/>
            <a:ext cx="8229600" cy="3389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91" name="Google Shape;291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75776"/>
            <a:ext cx="8229600" cy="357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97" name="Google Shape;297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87870"/>
            <a:ext cx="8229600" cy="335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03" name="Google Shape;303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26016"/>
            <a:ext cx="8229600" cy="347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09" name="Google Shape;309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905" y="1600200"/>
            <a:ext cx="7464189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15" name="Google Shape;315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86829"/>
            <a:ext cx="8229600" cy="4152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21" name="Google Shape;321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968" y="1600200"/>
            <a:ext cx="6444064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7" name="Google Shape;107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64452"/>
            <a:ext cx="8229600" cy="399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27" name="Google Shape;327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416" y="1729283"/>
            <a:ext cx="6935168" cy="4267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33" name="Google Shape;333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46" y="1600200"/>
            <a:ext cx="8098107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39" name="Google Shape;339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64564"/>
            <a:ext cx="8229600" cy="399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45" name="Google Shape;345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56684"/>
            <a:ext cx="8229600" cy="3612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51" name="Google Shape;351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915" y="1953152"/>
            <a:ext cx="8202170" cy="382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57" name="Google Shape;357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74521"/>
            <a:ext cx="8229600" cy="337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63" name="Google Shape;363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85537"/>
            <a:ext cx="8229600" cy="295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69" name="Google Shape;369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31965"/>
            <a:ext cx="8229600" cy="366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75" name="Google Shape;375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09272"/>
            <a:ext cx="8229600" cy="4307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81" name="Google Shape;381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899" y="1600200"/>
            <a:ext cx="7288201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60325" lvl="0" marL="603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The </a:t>
            </a:r>
            <a:r>
              <a:rPr i="1" lang="en-US"/>
              <a:t>Standard Generalized Markup Language</a:t>
            </a:r>
            <a:r>
              <a:rPr lang="en-US"/>
              <a:t> (SGML, defined in [ISO8879]), is a language for defining markup languages. HTML is one such "application" of SGML.</a:t>
            </a:r>
            <a:endParaRPr/>
          </a:p>
          <a:p>
            <a:pPr indent="-60325" lvl="0" marL="60325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An SGML application consists of several parts:</a:t>
            </a:r>
            <a:endParaRPr/>
          </a:p>
          <a:p>
            <a:pPr indent="-342900" lvl="0" marL="792163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SGML declaration. The SGML declaration specifies which characters and delimiters may appear in the application.</a:t>
            </a:r>
            <a:endParaRPr/>
          </a:p>
          <a:p>
            <a:pPr indent="-342900" lvl="0" marL="792163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46530"/>
              <a:buChar char="•"/>
            </a:pPr>
            <a:r>
              <a:rPr lang="en-US"/>
              <a:t>The document type definition (DTD). The DTD defines the syntax of markup constructs. </a:t>
            </a:r>
            <a:r>
              <a:rPr lang="en-US" sz="3316"/>
              <a:t>It </a:t>
            </a:r>
            <a:r>
              <a:rPr lang="en-US" sz="2791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describes the tree structure of a document and something about its data.	</a:t>
            </a:r>
            <a:endParaRPr sz="4691"/>
          </a:p>
          <a:p>
            <a:pPr indent="-17018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87" name="Google Shape;387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59976"/>
            <a:ext cx="8229600" cy="3806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93" name="Google Shape;393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20333"/>
            <a:ext cx="8229600" cy="3485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99" name="Google Shape;399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11310"/>
            <a:ext cx="8229600" cy="370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05" name="Google Shape;405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93913"/>
            <a:ext cx="8229600" cy="293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11" name="Google Shape;411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83685"/>
            <a:ext cx="8229600" cy="375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17" name="Google Shape;417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80610"/>
            <a:ext cx="8229600" cy="296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23" name="Google Shape;423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51844"/>
            <a:ext cx="8229600" cy="382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29" name="Google Shape;429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14195"/>
            <a:ext cx="8229600" cy="289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35" name="Google Shape;435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95031"/>
            <a:ext cx="8229600" cy="433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41" name="Google Shape;44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25" y="274651"/>
            <a:ext cx="8867526" cy="54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CDATA - (Unparsed) Character Data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term CDATA is used about text data that should not be parsed.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Characters like "&lt;" and "&amp;" are illegal in XML elements.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"&lt;" will generate an error because the parser interprets it as the start of a new element.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"&amp;" will generate an error because the parser interprets it as the start of an character entity.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Everything inside a CDATA section is ignored by the parser.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CDATA section starts with "&lt;![CDATA[" and ends with "]]&gt;"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47" name="Google Shape;447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84246"/>
            <a:ext cx="8229600" cy="335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3" name="Google Shape;453;p6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position: static;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HTML elements are positioned static by default.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 element with </a:t>
            </a:r>
            <a:r>
              <a:rPr lang="en-US">
                <a:solidFill>
                  <a:srgbClr val="DC143C"/>
                </a:solidFill>
                <a:latin typeface="Consolas"/>
                <a:ea typeface="Consolas"/>
                <a:cs typeface="Consolas"/>
                <a:sym typeface="Consolas"/>
              </a:rPr>
              <a:t>position: static;</a:t>
            </a: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 is not positioned in any special way; it is always positioned according to the normal flow of the page: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454" name="Google Shape;454;p61"/>
          <p:cNvSpPr/>
          <p:nvPr/>
        </p:nvSpPr>
        <p:spPr>
          <a:xfrm>
            <a:off x="0" y="-92333"/>
            <a:ext cx="20550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76200"/>
            <a:ext cx="8229600" cy="130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86332"/>
            <a:ext cx="9144000" cy="102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590800"/>
            <a:ext cx="9144000" cy="202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694184"/>
            <a:ext cx="9144000" cy="1499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68" name="Google Shape;468;p6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12382"/>
            <a:ext cx="8229600" cy="350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74" name="Google Shape;474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98823"/>
            <a:ext cx="8229600" cy="272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80" name="Google Shape;480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540418"/>
            <a:ext cx="8229600" cy="2645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86" name="Google Shape;486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28468"/>
            <a:ext cx="8229600" cy="426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92" name="Google Shape;492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494" y="1743573"/>
            <a:ext cx="7059011" cy="4239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98" name="Google Shape;498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55928"/>
            <a:ext cx="8229600" cy="3414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04" name="Google Shape;504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25" name="Google Shape;125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86036"/>
            <a:ext cx="8229600" cy="415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10" name="Google Shape;510;p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927" y="1600200"/>
            <a:ext cx="809814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16" name="Google Shape;516;p7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091" y="1600200"/>
            <a:ext cx="7067817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22" name="Google Shape;522;p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41825"/>
            <a:ext cx="8229600" cy="384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28" name="Google Shape;528;p7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583" y="1600200"/>
            <a:ext cx="5786834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34" name="Google Shape;534;p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336" y="2591416"/>
            <a:ext cx="7173327" cy="2543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40" name="Google Shape;540;p7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73" y="2110336"/>
            <a:ext cx="7906854" cy="3505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46" name="Google Shape;546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46057"/>
            <a:ext cx="8229600" cy="423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31" name="Google Shape;131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20470"/>
            <a:ext cx="8229600" cy="428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37" name="Google Shape;137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64436"/>
            <a:ext cx="8229600" cy="4197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hp world</dc:creator>
</cp:coreProperties>
</file>